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457450"/>
            <a:ext cx="86391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8498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9148" y="3840569"/>
            <a:ext cx="7445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9000" y="4338281"/>
            <a:ext cx="10301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4686" y="4812843"/>
            <a:ext cx="10301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0265" y="5738816"/>
            <a:ext cx="10748445" cy="889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76387"/>
            <a:ext cx="115347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387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5015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7598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1426" y="392415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7305" y="394730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9092" y="3924152"/>
            <a:ext cx="6471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86865" y="4363990"/>
            <a:ext cx="6471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49315" y="4884851"/>
            <a:ext cx="6471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4332" y="4826976"/>
            <a:ext cx="1127531" cy="454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9092" y="4884850"/>
            <a:ext cx="863212" cy="454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69916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482" y="3757033"/>
            <a:ext cx="11093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326" y="5180718"/>
            <a:ext cx="10819329" cy="135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